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8" r:id="rId3"/>
    <p:sldId id="257" r:id="rId4"/>
    <p:sldId id="259" r:id="rId5"/>
    <p:sldId id="272" r:id="rId6"/>
    <p:sldId id="269" r:id="rId7"/>
    <p:sldId id="271" r:id="rId8"/>
    <p:sldId id="273" r:id="rId9"/>
    <p:sldId id="266" r:id="rId10"/>
    <p:sldId id="267" r:id="rId11"/>
    <p:sldId id="268" r:id="rId12"/>
    <p:sldId id="274" r:id="rId13"/>
    <p:sldId id="275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5" autoAdjust="0"/>
    <p:restoredTop sz="94674" autoAdjust="0"/>
  </p:normalViewPr>
  <p:slideViewPr>
    <p:cSldViewPr>
      <p:cViewPr varScale="1">
        <p:scale>
          <a:sx n="74" d="100"/>
          <a:sy n="74" d="100"/>
        </p:scale>
        <p:origin x="1718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2349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6322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7703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6341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1929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1625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4354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8592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9348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39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070655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78216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452904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19854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40179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018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76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ru.wikipedia.org/wiki/%D0%A0%D0%B0%D1%81%D1%81%D0%BA%D0%B0%D0%B7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bg1"/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611560" y="332656"/>
            <a:ext cx="8280920" cy="612068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7772400" cy="211264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         Как написать конкурсное сочинение </a:t>
            </a:r>
            <a:br>
              <a:rPr lang="ru-RU" b="1" dirty="0"/>
            </a:br>
            <a:endParaRPr lang="ru-RU" sz="1800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19672" y="3933056"/>
            <a:ext cx="6400800" cy="1752600"/>
          </a:xfrm>
        </p:spPr>
        <p:txBody>
          <a:bodyPr>
            <a:normAutofit fontScale="92500" lnSpcReduction="20000"/>
          </a:bodyPr>
          <a:lstStyle/>
          <a:p>
            <a:pPr algn="r"/>
            <a:r>
              <a:rPr lang="ru-RU" sz="26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Подготовила </a:t>
            </a:r>
          </a:p>
          <a:p>
            <a:pPr algn="r"/>
            <a:r>
              <a:rPr lang="ru-RU" sz="26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Кайкина Лариса Юрьевна,</a:t>
            </a:r>
          </a:p>
          <a:p>
            <a:pPr algn="r"/>
            <a:r>
              <a:rPr lang="ru-RU" sz="20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преподаватель филологических дисциплин </a:t>
            </a:r>
            <a:r>
              <a:rPr lang="ru-RU" sz="20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ССПК,член</a:t>
            </a:r>
            <a:r>
              <a:rPr lang="ru-RU" sz="20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жюри Областных творческих конкурсов</a:t>
            </a:r>
          </a:p>
        </p:txBody>
      </p:sp>
    </p:spTree>
    <p:extLst>
      <p:ext uri="{BB962C8B-B14F-4D97-AF65-F5344CB8AC3E}">
        <p14:creationId xmlns:p14="http://schemas.microsoft.com/office/powerpoint/2010/main" val="242457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359532" y="404664"/>
            <a:ext cx="8424936" cy="6264696"/>
          </a:xfrm>
          <a:prstGeom prst="round2DiagRect">
            <a:avLst/>
          </a:prstGeom>
          <a:pattFill prst="dotDmnd">
            <a:fgClr>
              <a:schemeClr val="accent6">
                <a:lumMod val="60000"/>
                <a:lumOff val="40000"/>
              </a:schemeClr>
            </a:fgClr>
            <a:bgClr>
              <a:schemeClr val="bg1"/>
            </a:bgClr>
          </a:pattFill>
          <a:ln w="73025">
            <a:gradFill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331640" y="1412776"/>
            <a:ext cx="7272808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u="sng" dirty="0">
                <a:solidFill>
                  <a:srgbClr val="333333"/>
                </a:solidFill>
                <a:latin typeface="Arial"/>
              </a:rPr>
              <a:t> </a:t>
            </a:r>
            <a:r>
              <a:rPr lang="ru-RU" sz="2800" b="1" u="sng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Сочинение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– это изложение своих мыслей на определенную </a:t>
            </a:r>
            <a:r>
              <a:rPr lang="ru-RU" sz="28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тему.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endParaRPr lang="ru-RU" sz="28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Сочинение должно показать знание определенного </a:t>
            </a:r>
            <a:r>
              <a:rPr lang="ru-RU" sz="36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вопроса</a:t>
            </a:r>
            <a:r>
              <a:rPr lang="ru-RU" sz="28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темы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умение изложить свои мысли последовательно,  убедительно и вполне грамотно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4706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359532" y="569196"/>
            <a:ext cx="8424936" cy="6264696"/>
          </a:xfrm>
          <a:prstGeom prst="round2DiagRect">
            <a:avLst/>
          </a:prstGeom>
          <a:pattFill prst="dotDmnd">
            <a:fgClr>
              <a:schemeClr val="accent6">
                <a:lumMod val="60000"/>
                <a:lumOff val="40000"/>
              </a:schemeClr>
            </a:fgClr>
            <a:bgClr>
              <a:schemeClr val="bg1"/>
            </a:bgClr>
          </a:pattFill>
          <a:ln w="73025">
            <a:gradFill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373169" y="267400"/>
            <a:ext cx="8424936" cy="6264696"/>
          </a:xfrm>
          <a:prstGeom prst="round2DiagRect">
            <a:avLst/>
          </a:prstGeom>
          <a:noFill/>
          <a:ln w="73025">
            <a:gradFill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475656" y="764704"/>
            <a:ext cx="662473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 СОЧИНЕНИЯ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Любое сочинение должно иметь название. 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Тексты без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заголовка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называются  «текстами не о чем».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Заголовок – окошко для взгляда вперед.</a:t>
            </a:r>
          </a:p>
          <a:p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/>
              <a:t> 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30387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373169" y="267400"/>
            <a:ext cx="8424936" cy="6264696"/>
          </a:xfrm>
          <a:prstGeom prst="round2DiagRect">
            <a:avLst/>
          </a:prstGeom>
          <a:pattFill prst="dotDmnd">
            <a:fgClr>
              <a:schemeClr val="accent6">
                <a:lumMod val="60000"/>
                <a:lumOff val="40000"/>
              </a:schemeClr>
            </a:fgClr>
            <a:bgClr>
              <a:schemeClr val="bg1"/>
            </a:bgClr>
          </a:pattFill>
          <a:ln w="73025">
            <a:gradFill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373169" y="267400"/>
            <a:ext cx="8424936" cy="6264696"/>
          </a:xfrm>
          <a:prstGeom prst="round2DiagRect">
            <a:avLst/>
          </a:prstGeom>
          <a:noFill/>
          <a:ln w="73025">
            <a:gradFill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89193" y="692696"/>
            <a:ext cx="799288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жанры конкурсных сочинений  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очерк </a:t>
            </a:r>
          </a:p>
          <a:p>
            <a:pPr algn="ctr"/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рассказ</a:t>
            </a:r>
          </a:p>
          <a:p>
            <a:pPr algn="ctr"/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эссе</a:t>
            </a:r>
          </a:p>
          <a:p>
            <a:pPr algn="ctr"/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письмо</a:t>
            </a:r>
          </a:p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дневник</a:t>
            </a:r>
          </a:p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сказка</a:t>
            </a:r>
          </a:p>
          <a:p>
            <a:endParaRPr lang="ru-RU" sz="2800" b="1" i="1" dirty="0"/>
          </a:p>
        </p:txBody>
      </p:sp>
    </p:spTree>
    <p:extLst>
      <p:ext uri="{BB962C8B-B14F-4D97-AF65-F5344CB8AC3E}">
        <p14:creationId xmlns:p14="http://schemas.microsoft.com/office/powerpoint/2010/main" val="3026578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80C58C-6F75-B853-D127-DFDC9151C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           ЭССЕ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461029A-D824-A96F-3ECD-ED9FD0C648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5657" y="1700808"/>
            <a:ext cx="7416824" cy="4210414"/>
          </a:xfrm>
        </p:spPr>
        <p:txBody>
          <a:bodyPr>
            <a:normAutofit lnSpcReduction="10000"/>
          </a:bodyPr>
          <a:lstStyle/>
          <a:p>
            <a:r>
              <a:rPr lang="ru-RU" sz="240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Отличие эссе от очерка в том, что эссе </a:t>
            </a:r>
            <a:r>
              <a:rPr lang="ru-RU" sz="2400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не должно описывать происшествий и не имеет сюжета.</a:t>
            </a:r>
            <a:endParaRPr lang="ru-RU" sz="2400" b="0" i="0" dirty="0">
              <a:solidFill>
                <a:srgbClr val="4D5156"/>
              </a:solidFill>
              <a:effectLst/>
              <a:latin typeface="arial" panose="020B0604020202020204" pitchFamily="34" charset="0"/>
            </a:endParaRPr>
          </a:p>
          <a:p>
            <a:r>
              <a:rPr lang="ru-RU" sz="2400" b="1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 это больше философское рассуждение, относящееся к </a:t>
            </a:r>
            <a:r>
              <a:rPr lang="ru-RU" sz="2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публицистическому жанру</a:t>
            </a:r>
          </a:p>
          <a:p>
            <a:r>
              <a:rPr lang="ru-RU" sz="2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 это впечатления и соображения автора по конкретному поводу или предмету.</a:t>
            </a:r>
          </a:p>
          <a:p>
            <a:r>
              <a:rPr lang="ru-RU" sz="2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Имеет свободную композицию</a:t>
            </a:r>
          </a:p>
          <a:p>
            <a:endParaRPr lang="ru-RU" sz="2400" b="0" i="0" dirty="0">
              <a:solidFill>
                <a:srgbClr val="202124"/>
              </a:solidFill>
              <a:effectLst/>
              <a:latin typeface="arial" panose="020B0604020202020204" pitchFamily="34" charset="0"/>
            </a:endParaRPr>
          </a:p>
          <a:p>
            <a:r>
              <a:rPr lang="ru-RU" sz="2400" dirty="0">
                <a:solidFill>
                  <a:srgbClr val="202124"/>
                </a:solidFill>
                <a:latin typeface="arial" panose="020B0604020202020204" pitchFamily="34" charset="0"/>
              </a:rPr>
              <a:t>Это длинное сочинение ( до 5-ти страниц)</a:t>
            </a:r>
            <a:endParaRPr lang="ru-RU" sz="2400" b="0" i="0" dirty="0">
              <a:solidFill>
                <a:srgbClr val="202124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182669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1FE398-C657-3801-5F42-B3CDBA457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         рассказ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753290E-4C9B-28F9-4796-57FEDD317C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b="1" i="0" dirty="0">
                <a:solidFill>
                  <a:srgbClr val="5F636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Рассказ</a:t>
            </a:r>
            <a:r>
              <a:rPr lang="ru-RU" sz="2800" b="0" i="0" dirty="0">
                <a:solidFill>
                  <a:srgbClr val="4D515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— произведение прозы маленького объема, лаконично описывающее определенное событие или эпизод из жизни героев. </a:t>
            </a:r>
          </a:p>
          <a:p>
            <a:r>
              <a:rPr lang="ru-RU" sz="2800" b="0" i="0" dirty="0">
                <a:solidFill>
                  <a:srgbClr val="4D515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Есть художественный вымысел</a:t>
            </a:r>
          </a:p>
        </p:txBody>
      </p:sp>
    </p:spTree>
    <p:extLst>
      <p:ext uri="{BB962C8B-B14F-4D97-AF65-F5344CB8AC3E}">
        <p14:creationId xmlns:p14="http://schemas.microsoft.com/office/powerpoint/2010/main" val="41592681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80DAE7-E149-6094-2B9C-9AFBA68B8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                 </a:t>
            </a:r>
            <a:r>
              <a:rPr lang="ru-RU" sz="2800" b="1" dirty="0"/>
              <a:t>ОЧЕРК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8968E5-1F70-54A5-D61A-3B4DA20342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400" b="1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О́черк</a:t>
            </a:r>
            <a:r>
              <a:rPr lang="ru-RU" sz="2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— одна из разновидностей </a:t>
            </a:r>
            <a:r>
              <a:rPr lang="ru-RU" sz="2400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 tooltip="Рассказ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рассказа</a:t>
            </a:r>
            <a:r>
              <a:rPr lang="ru-RU" sz="2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 algn="just">
              <a:buNone/>
            </a:pPr>
            <a:endParaRPr lang="ru-RU" sz="2400" b="1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Очерк</a:t>
            </a:r>
            <a:r>
              <a:rPr lang="ru-RU" sz="2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— это </a:t>
            </a:r>
            <a:r>
              <a:rPr lang="ru-RU" sz="24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полухудожественный</a:t>
            </a:r>
            <a:r>
              <a:rPr lang="ru-RU" sz="2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полудокументальный жанр, в котором описываются реальные события и реальные люди. </a:t>
            </a:r>
            <a:r>
              <a:rPr lang="ru-RU" sz="24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Есть художественный вымысел+ документальность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3876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6BC3EF-4AFB-AD65-C029-5FC96D3B7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виды сочинений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B9CB67-0586-6B03-F7C1-A199DE7473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типами речи бывают</a:t>
            </a:r>
          </a:p>
          <a:p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Сочинения-рассуждения</a:t>
            </a:r>
          </a:p>
          <a:p>
            <a:r>
              <a:rPr lang="ru-RU"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Сочинения-повествования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Сочинения-описания</a:t>
            </a:r>
          </a:p>
        </p:txBody>
      </p:sp>
    </p:spTree>
    <p:extLst>
      <p:ext uri="{BB962C8B-B14F-4D97-AF65-F5344CB8AC3E}">
        <p14:creationId xmlns:p14="http://schemas.microsoft.com/office/powerpoint/2010/main" val="1378799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373169" y="267400"/>
            <a:ext cx="8424936" cy="6264696"/>
          </a:xfrm>
          <a:prstGeom prst="round2DiagRect">
            <a:avLst/>
          </a:prstGeom>
          <a:pattFill prst="dotDmnd">
            <a:fgClr>
              <a:schemeClr val="accent6">
                <a:lumMod val="60000"/>
                <a:lumOff val="40000"/>
              </a:schemeClr>
            </a:fgClr>
            <a:bgClr>
              <a:schemeClr val="bg1"/>
            </a:bgClr>
          </a:pattFill>
          <a:ln w="73025">
            <a:gradFill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373169" y="267400"/>
            <a:ext cx="8424936" cy="6264696"/>
          </a:xfrm>
          <a:prstGeom prst="round2DiagRect">
            <a:avLst/>
          </a:prstGeom>
          <a:noFill/>
          <a:ln w="73025">
            <a:gradFill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971600" y="1008449"/>
            <a:ext cx="734481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СОЧИНЕНИЕ-РАССУЖДЕНИЕ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1.Высказывается какая-то мысль.</a:t>
            </a:r>
          </a:p>
          <a:p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(тезис)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2.Приводятся доказательства этой мысли.</a:t>
            </a:r>
          </a:p>
          <a:p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(аргумент)</a:t>
            </a:r>
          </a:p>
          <a:p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3.Итог, то есть вывод из доказательства.</a:t>
            </a:r>
          </a:p>
          <a:p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(вывод)</a:t>
            </a:r>
          </a:p>
        </p:txBody>
      </p:sp>
    </p:spTree>
    <p:extLst>
      <p:ext uri="{BB962C8B-B14F-4D97-AF65-F5344CB8AC3E}">
        <p14:creationId xmlns:p14="http://schemas.microsoft.com/office/powerpoint/2010/main" val="40246997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401836" y="267400"/>
            <a:ext cx="8424936" cy="6264696"/>
          </a:xfrm>
          <a:prstGeom prst="round2DiagRect">
            <a:avLst/>
          </a:prstGeom>
          <a:pattFill prst="dotDmnd">
            <a:fgClr>
              <a:schemeClr val="accent6">
                <a:lumMod val="60000"/>
                <a:lumOff val="40000"/>
              </a:schemeClr>
            </a:fgClr>
            <a:bgClr>
              <a:schemeClr val="bg1"/>
            </a:bgClr>
          </a:pattFill>
          <a:ln w="73025">
            <a:gradFill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373169" y="267400"/>
            <a:ext cx="8424936" cy="6264696"/>
          </a:xfrm>
          <a:prstGeom prst="round2DiagRect">
            <a:avLst/>
          </a:prstGeom>
          <a:noFill/>
          <a:ln w="73025">
            <a:gradFill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899592" y="620688"/>
            <a:ext cx="698477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СОЧИНЕНИЕ- ПОВЕСТВОВАНИЕ 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Сочинение-повествование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основывается на умении рассказывать о каком-то эпизоде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случае  из жизни.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отвечает на вопросы: кто?, что делал?, где?, когда?, как? </a:t>
            </a:r>
          </a:p>
          <a:p>
            <a:pPr algn="ctr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658664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390072" y="267400"/>
            <a:ext cx="8424936" cy="6264696"/>
          </a:xfrm>
          <a:prstGeom prst="round2DiagRect">
            <a:avLst/>
          </a:prstGeom>
          <a:pattFill prst="dotDmnd">
            <a:fgClr>
              <a:schemeClr val="accent6">
                <a:lumMod val="60000"/>
                <a:lumOff val="40000"/>
              </a:schemeClr>
            </a:fgClr>
            <a:bgClr>
              <a:schemeClr val="bg1"/>
            </a:bgClr>
          </a:pattFill>
          <a:ln w="73025">
            <a:gradFill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373169" y="267400"/>
            <a:ext cx="8424936" cy="6264696"/>
          </a:xfrm>
          <a:prstGeom prst="round2DiagRect">
            <a:avLst/>
          </a:prstGeom>
          <a:noFill/>
          <a:ln w="73025">
            <a:gradFill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043608" y="768258"/>
            <a:ext cx="684076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СОЧИНЕНИЕ -ПОВЕСТВОВАНИЕ</a:t>
            </a:r>
          </a:p>
          <a:p>
            <a:pPr algn="ctr"/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План:</a:t>
            </a:r>
          </a:p>
          <a:p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1.Вступление (что было в начале).</a:t>
            </a:r>
          </a:p>
          <a:p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2.Развитие действий (потом, затем).</a:t>
            </a:r>
          </a:p>
          <a:p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3.Развязка (наконец).</a:t>
            </a:r>
          </a:p>
        </p:txBody>
      </p:sp>
    </p:spTree>
    <p:extLst>
      <p:ext uri="{BB962C8B-B14F-4D97-AF65-F5344CB8AC3E}">
        <p14:creationId xmlns:p14="http://schemas.microsoft.com/office/powerpoint/2010/main" val="28764097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62E043-C175-5ACB-9258-CCC9DA28D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Анализ конкурсных сочинений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E3FDFA-48B8-07F6-D965-6D4814B9CF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r>
              <a:rPr lang="ru-RU" dirty="0"/>
              <a:t>Память в сердце-гордость в поколеньях</a:t>
            </a:r>
          </a:p>
          <a:p>
            <a:r>
              <a:rPr lang="ru-RU" dirty="0"/>
              <a:t>Парад памяти</a:t>
            </a:r>
          </a:p>
        </p:txBody>
      </p:sp>
    </p:spTree>
    <p:extLst>
      <p:ext uri="{BB962C8B-B14F-4D97-AF65-F5344CB8AC3E}">
        <p14:creationId xmlns:p14="http://schemas.microsoft.com/office/powerpoint/2010/main" val="7099084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9520AE-36A5-0E57-FB6C-8869D784F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ошибки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D155A02-BBC8-B4F6-BBB3-C05562F125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3609" y="1628800"/>
            <a:ext cx="7490792" cy="5229200"/>
          </a:xfrm>
        </p:spPr>
        <p:txBody>
          <a:bodyPr>
            <a:normAutofit fontScale="77500" lnSpcReduction="20000"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титульного листа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темы сочинения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указан жанр сочинения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Неэстетичное оформление работы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Технические погрешности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Нечеткая композиция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например,нет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вступления)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штампов в раскрытии темы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 творческого подхода  в раскрытии темы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Оригинальность подачи темы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Плагиат-выдача чужого сочинения за своё</a:t>
            </a:r>
          </a:p>
          <a:p>
            <a:pPr marL="0" indent="0">
              <a:buNone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Самое главное : композиционно-содержательная часть сочинения + </a:t>
            </a:r>
            <a:r>
              <a:rPr 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оригинальность раскрытия темы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0358228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1621</TotalTime>
  <Words>370</Words>
  <Application>Microsoft Office PowerPoint</Application>
  <PresentationFormat>Экран (4:3)</PresentationFormat>
  <Paragraphs>95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arial</vt:lpstr>
      <vt:lpstr>Century Gothic</vt:lpstr>
      <vt:lpstr>Times New Roman</vt:lpstr>
      <vt:lpstr>Wingdings 3</vt:lpstr>
      <vt:lpstr>Легкий дым</vt:lpstr>
      <vt:lpstr>         Как написать конкурсное сочинение  </vt:lpstr>
      <vt:lpstr>Презентация PowerPoint</vt:lpstr>
      <vt:lpstr>Презентация PowerPoint</vt:lpstr>
      <vt:lpstr>Презентация PowerPoint</vt:lpstr>
      <vt:lpstr>            ЭССЕ</vt:lpstr>
      <vt:lpstr>          рассказ</vt:lpstr>
      <vt:lpstr>                  ОЧЕРК</vt:lpstr>
      <vt:lpstr>Основные виды сочинений</vt:lpstr>
      <vt:lpstr>Презентация PowerPoint</vt:lpstr>
      <vt:lpstr>Презентация PowerPoint</vt:lpstr>
      <vt:lpstr>Презентация PowerPoint</vt:lpstr>
      <vt:lpstr>Анализ конкурсных сочинений</vt:lpstr>
      <vt:lpstr>Основные ошибки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 писать сочинение  методическая разработка </dc:title>
  <dc:creator>Дмитрий</dc:creator>
  <cp:lastModifiedBy>Никита Кайкин</cp:lastModifiedBy>
  <cp:revision>24</cp:revision>
  <dcterms:created xsi:type="dcterms:W3CDTF">2017-08-14T11:51:11Z</dcterms:created>
  <dcterms:modified xsi:type="dcterms:W3CDTF">2022-10-05T19:48:00Z</dcterms:modified>
</cp:coreProperties>
</file>