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83" r:id="rId4"/>
    <p:sldId id="284" r:id="rId5"/>
    <p:sldId id="285" r:id="rId6"/>
    <p:sldId id="286" r:id="rId7"/>
    <p:sldId id="282" r:id="rId8"/>
    <p:sldId id="276" r:id="rId9"/>
    <p:sldId id="280" r:id="rId10"/>
    <p:sldId id="28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973D-FF59-4D8B-81D7-CB84CB8F13FF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4FB0161-5103-43BA-BD76-9E54E57DF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521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973D-FF59-4D8B-81D7-CB84CB8F13FF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0161-5103-43BA-BD76-9E54E57DF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992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973D-FF59-4D8B-81D7-CB84CB8F13FF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4FB0161-5103-43BA-BD76-9E54E57DF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4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973D-FF59-4D8B-81D7-CB84CB8F13FF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4FB0161-5103-43BA-BD76-9E54E57DF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905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973D-FF59-4D8B-81D7-CB84CB8F13FF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4FB0161-5103-43BA-BD76-9E54E57DF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777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973D-FF59-4D8B-81D7-CB84CB8F13FF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0161-5103-43BA-BD76-9E54E57DF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59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973D-FF59-4D8B-81D7-CB84CB8F13FF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0161-5103-43BA-BD76-9E54E57DF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433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973D-FF59-4D8B-81D7-CB84CB8F13FF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0161-5103-43BA-BD76-9E54E57DF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572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973D-FF59-4D8B-81D7-CB84CB8F13FF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4FB0161-5103-43BA-BD76-9E54E57DF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641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973D-FF59-4D8B-81D7-CB84CB8F13FF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4FB0161-5103-43BA-BD76-9E54E57DF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353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973D-FF59-4D8B-81D7-CB84CB8F13FF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4FB0161-5103-43BA-BD76-9E54E57DF1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8548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973D-FF59-4D8B-81D7-CB84CB8F13FF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4FB0161-5103-43BA-BD76-9E54E57DF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227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973D-FF59-4D8B-81D7-CB84CB8F13FF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4FB0161-5103-43BA-BD76-9E54E57DF1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3483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973D-FF59-4D8B-81D7-CB84CB8F13FF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4FB0161-5103-43BA-BD76-9E54E57DF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228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973D-FF59-4D8B-81D7-CB84CB8F13FF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0161-5103-43BA-BD76-9E54E57DF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665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973D-FF59-4D8B-81D7-CB84CB8F13FF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0161-5103-43BA-BD76-9E54E57DF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956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5973D-FF59-4D8B-81D7-CB84CB8F13FF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4FB0161-5103-43BA-BD76-9E54E57DF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04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bibl@pioner-samara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30583" y="692728"/>
            <a:ext cx="9523410" cy="2907017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/>
              <a:t/>
            </a:r>
            <a:br>
              <a:rPr lang="ru-RU" sz="4400" b="1" dirty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>Мероприятия областной </a:t>
            </a:r>
            <a:r>
              <a:rPr lang="ru-RU" sz="4400" b="1" dirty="0"/>
              <a:t>социально-педагогической программы </a:t>
            </a: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>«</a:t>
            </a:r>
            <a:r>
              <a:rPr lang="ru-RU" sz="4400" b="1" dirty="0"/>
              <a:t>Литература </a:t>
            </a:r>
            <a:r>
              <a:rPr lang="ru-RU" sz="4400" b="1" dirty="0" smtClean="0"/>
              <a:t>и современность»</a:t>
            </a:r>
            <a:endParaRPr lang="ru-RU" sz="4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13903" y="5539379"/>
            <a:ext cx="8915399" cy="1126283"/>
          </a:xfrm>
        </p:spPr>
        <p:txBody>
          <a:bodyPr/>
          <a:lstStyle/>
          <a:p>
            <a:pPr algn="r"/>
            <a:r>
              <a:rPr lang="ru-RU" dirty="0" err="1" smtClean="0"/>
              <a:t>Цаль</a:t>
            </a:r>
            <a:r>
              <a:rPr lang="ru-RU" dirty="0" smtClean="0"/>
              <a:t> Наталья Александровна, методист ГБОУ ДО СО СДДЮТ, руководитель программы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065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5565" y="150235"/>
            <a:ext cx="9786648" cy="1280890"/>
          </a:xfrm>
        </p:spPr>
        <p:txBody>
          <a:bodyPr/>
          <a:lstStyle/>
          <a:p>
            <a:pPr algn="ctr"/>
            <a:r>
              <a:rPr lang="ru-RU" b="1" dirty="0" smtClean="0"/>
              <a:t>Международный конкурс юных чтецов «Живая классика»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8655" y="1431125"/>
            <a:ext cx="7469130" cy="498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19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08" y="0"/>
            <a:ext cx="6616411" cy="3719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226" y="2479964"/>
            <a:ext cx="5685190" cy="3196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https://sun9-41.userapi.com/impg/5659RWVYtMJUXK6JpbSCCxxvUEebd-Zq69cg8g/7_iWcBXeubY.jpg?size=1366x768&amp;quality=95&amp;sign=ac3cd032503fd83b80edfc43df5d3872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08" y="3742187"/>
            <a:ext cx="5320147" cy="2991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53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sun7-7.userapi.com/impg/Xxb2RFPl-BvlAevZbyeaTlUqhpfzCCuwQgmXmQ/qIZTf_1YhRg.jpg?size=1280x853&amp;quality=96&amp;sign=3e56ed024c37a7405151008d1248fd22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527" y="407560"/>
            <a:ext cx="9642764" cy="642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20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067" y="617846"/>
            <a:ext cx="9935983" cy="5588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480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272" y="548245"/>
            <a:ext cx="4710545" cy="6280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382" y="548245"/>
            <a:ext cx="4754872" cy="6339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761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4982" y="350650"/>
            <a:ext cx="6982691" cy="612076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2592925" y="1905000"/>
            <a:ext cx="7770275" cy="74121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814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Областные Пушкинские чтения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4580" y="1530789"/>
            <a:ext cx="6698519" cy="45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20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1928" y="416292"/>
            <a:ext cx="9590560" cy="17865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Областной конкурс литературно – творческих </a:t>
            </a:r>
            <a:r>
              <a:rPr lang="ru-RU" b="1" dirty="0" smtClean="0"/>
              <a:t>работ </a:t>
            </a:r>
            <a:br>
              <a:rPr lang="ru-RU" b="1" dirty="0" smtClean="0"/>
            </a:br>
            <a:r>
              <a:rPr lang="ru-RU" b="1" dirty="0" smtClean="0"/>
              <a:t>«</a:t>
            </a:r>
            <a:r>
              <a:rPr lang="ru-RU" b="1" dirty="0"/>
              <a:t>Память в сердце, гордость в поколениях» 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0800" y="5430982"/>
            <a:ext cx="8201891" cy="48024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445" y="1960965"/>
            <a:ext cx="6849464" cy="456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32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Контакты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err="1" smtClean="0">
                <a:latin typeface="Cambria" pitchFamily="18" charset="0"/>
                <a:ea typeface="Cambria" pitchFamily="18" charset="0"/>
              </a:rPr>
              <a:t>Цаль</a:t>
            </a:r>
            <a:r>
              <a:rPr lang="ru-RU" sz="2400" dirty="0" smtClean="0">
                <a:latin typeface="Cambria" pitchFamily="18" charset="0"/>
                <a:ea typeface="Cambria" pitchFamily="18" charset="0"/>
              </a:rPr>
              <a:t> Наталья Александровна, методист, руководитель областной социально-педагогической программы «Литература и современность»</a:t>
            </a:r>
          </a:p>
          <a:p>
            <a:r>
              <a:rPr lang="ru-RU" sz="2400" dirty="0" smtClean="0">
                <a:latin typeface="Cambria" pitchFamily="18" charset="0"/>
                <a:ea typeface="Cambria" pitchFamily="18" charset="0"/>
              </a:rPr>
              <a:t>Самарский Дворец детского и юношеского творчества, г. Самара, ул. Куйбышева, 151. </a:t>
            </a:r>
            <a:r>
              <a:rPr lang="ru-RU" sz="2800" b="1" dirty="0" smtClean="0">
                <a:latin typeface="Cambria" pitchFamily="18" charset="0"/>
                <a:ea typeface="Cambria" pitchFamily="18" charset="0"/>
              </a:rPr>
              <a:t>Кабинет 9.</a:t>
            </a:r>
          </a:p>
          <a:p>
            <a:r>
              <a:rPr lang="ru-RU" sz="2400" dirty="0" smtClean="0">
                <a:latin typeface="Cambria" pitchFamily="18" charset="0"/>
                <a:ea typeface="Cambria" pitchFamily="18" charset="0"/>
              </a:rPr>
              <a:t>т. 332-07-51 </a:t>
            </a:r>
            <a:r>
              <a:rPr lang="ru-RU" sz="2800" b="1" dirty="0" smtClean="0">
                <a:latin typeface="Cambria" pitchFamily="18" charset="0"/>
                <a:ea typeface="Cambria" pitchFamily="18" charset="0"/>
              </a:rPr>
              <a:t>(доб. 223)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hlinkClick r:id="rId2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hlinkClick r:id="rId2"/>
              </a:rPr>
              <a:t>bibl@pioner-samara.ru</a:t>
            </a:r>
            <a:r>
              <a:rPr lang="ru-RU" sz="3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881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212</TotalTime>
  <Words>75</Words>
  <Application>Microsoft Office PowerPoint</Application>
  <PresentationFormat>Произвольный</PresentationFormat>
  <Paragraphs>10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Легкий дым</vt:lpstr>
      <vt:lpstr>   Мероприятия областной социально-педагогической программы  «Литература и современность»</vt:lpstr>
      <vt:lpstr>Международный конкурс юных чтецов «Живая классика»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Областные Пушкинские чтения</vt:lpstr>
      <vt:lpstr>Областной конкурс литературно – творческих работ  «Память в сердце, гордость в поколениях»  </vt:lpstr>
      <vt:lpstr>Контакты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Выбор произведения на конкурс «Живая классика»</dc:title>
  <dc:creator>natalya</dc:creator>
  <cp:lastModifiedBy>Пользователь Windows</cp:lastModifiedBy>
  <cp:revision>37</cp:revision>
  <dcterms:created xsi:type="dcterms:W3CDTF">2020-12-04T03:10:56Z</dcterms:created>
  <dcterms:modified xsi:type="dcterms:W3CDTF">2022-10-13T08:26:49Z</dcterms:modified>
</cp:coreProperties>
</file>