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77" r:id="rId2"/>
    <p:sldId id="256" r:id="rId3"/>
    <p:sldId id="278" r:id="rId4"/>
    <p:sldId id="259" r:id="rId5"/>
    <p:sldId id="257" r:id="rId6"/>
    <p:sldId id="260" r:id="rId7"/>
    <p:sldId id="261" r:id="rId8"/>
    <p:sldId id="258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F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37AB-52FF-4B1C-A4E0-8A1E75E0CDA0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93A2-2E9B-4970-ABA5-277A4B0C8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07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A93A2-2E9B-4970-ABA5-277A4B0C8BB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9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4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3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5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67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03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0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5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6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A4943-7A34-4F4F-99D2-1F413FE9DA9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F09D5-B1E7-4D87-B1A2-C897D555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3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70080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написанию исследовательской работы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9832" y="508518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методист ГБОУ ДО СО СДДЮТ Тибатина Ю.В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984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6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- первый раздел исследовательского проекта, располагается на третьем листе после Содержания исследовательской работы.</a:t>
            </a: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нем раскрывается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гипотеза, которая формулируется при наличии практической части в исследовательской работе.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етоды исследования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 исследования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значимость работы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работы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основных источников информации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628800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составления цели исследовательской работы (проекта)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одно из слов, которое больше подходит к тому, что вы исследуете: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изучить, исследовать, выяснить, выявить, определить, проанализировать, установить, показать, проверить, привлечь к проблеме, обосновать, обобщить, описать, узнать и др.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Справа добавьте название вашего объекта исследования (того, что вы исследуете, за кем или чем наблюдаете, что изучаете).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458" y="116632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исследовательской работы доказывает значимость, современность, нужность результатов проводимого исследования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58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369" y="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истории и роли города в истории страны на ее восточных рубежах.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жизнь пчёл, их поведение, взаимоотношения и деятельность.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условия, необходимые для произрастания спор плесневого гриба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мукора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качества продуктов быстрого приготовления.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почему именно орёл изображён на гербе России.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секреты создания мультипликационных фильмов.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особенности использования диалектной лексики в повести В.П. Астафьева «Последний поклон».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отражение исторических событий страны в творчестве моего прадедушки.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к проблеме бездомных животных нашего города.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Доказать, что среди растений встречаются хищники.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историей развития деревни, её жителями, традициями, т.к. с каждым годом становится все меньше жителей.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83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то, что будет взято учащимся для изучения и исследования. В исследовательской деятельности объектом исследования является не всегда предмет или живое существо, это может быть процесс или явление действительности. Обычно название объекта исследования содержится в ответе на вопрос: что рассматривается?</a:t>
            </a:r>
          </a:p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особая проблема, отдельные стороны объекта, его свойства и особенности, которые, не выходя за рамки исследуемого объекта, будут исследованы в работе (проекте). Обычно название предмета исследования содержится в ответе на вопрос: что изучается?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500059"/>
              </p:ext>
            </p:extLst>
          </p:nvPr>
        </p:nvGraphicFramePr>
        <p:xfrm>
          <a:off x="395536" y="5010281"/>
          <a:ext cx="8496944" cy="17310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248472"/>
                <a:gridCol w="4248472"/>
              </a:tblGrid>
              <a:tr h="577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Объект исследования: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исследования: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7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магнит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свойства магнитов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7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гора </a:t>
                      </a:r>
                      <a:r>
                        <a:rPr lang="ru-RU" sz="2000" b="0" dirty="0" err="1">
                          <a:effectLst/>
                        </a:rPr>
                        <a:t>Стрельная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легенды и мифы о горе </a:t>
                      </a:r>
                      <a:r>
                        <a:rPr lang="ru-RU" sz="2000" dirty="0" smtClean="0">
                          <a:effectLst/>
                        </a:rPr>
                        <a:t>Стрельной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38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834" y="188640"/>
            <a:ext cx="885698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исследовательской работы - это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теоретической и экспериментальной работы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учащегося с начало до конца, в рамках взятой темы проекта и поставленной цели.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определить задачи исследовательской работы, нужно последовательно отвечать себе на вопрос «Что мне сделать, чтобы достичь цели исследования?»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научно-исследовательской работы может быть несколько.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задачи исследовательского проекта перечисляются и начинаются словами: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 изучить, провести, узнать, проанализировать, исследовать, определить, рассмотреть, найти, предложить, выявить, измерить, сравнить, показать, собрать, сделать, составить, обобщить, описать, установить, разработать, познакомиться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69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понятия «былина», «богатырь».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произведения литературы и искусства, найти сведения, подтверждающие или опровергающие существования богатырей, их прототипов.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работу и обобщить данные.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творческое наследие А.С. Пушкина.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художественную цель, которой руководствовался писатель.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черты физиологического очерка в тексте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Привить любовь к произведениям Горького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любовь к своей малой родине.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7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Гипотезой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исследовательской работы учащихся является предположение, которое в ходе работы будет подтверждено или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опровержено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необходимо выбрать библиографические источники, проанализировать их и провести ряд самостоятельных практических работ.</a:t>
            </a:r>
          </a:p>
          <a:p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введении дается формулировка гипотезы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доказывается или опровергается в ходе анализа теоретических сведений и фактов по теме и находит </a:t>
            </a: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или отрицательное отражение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проведённых исследований и </a:t>
            </a: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в заключении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исследовательской работы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97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способы достижения цели исследовательской работы или проекта.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этапе работы исследователь определяет используемые методы исследования, которые лучше всего подойдут для выполнения поставленных в исследовательской работе задач и достижения желаемой цели в проекте.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28669"/>
              </p:ext>
            </p:extLst>
          </p:nvPr>
        </p:nvGraphicFramePr>
        <p:xfrm>
          <a:off x="287524" y="2924944"/>
          <a:ext cx="8568952" cy="379770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856019"/>
                <a:gridCol w="2856019"/>
                <a:gridCol w="2856914"/>
              </a:tblGrid>
              <a:tr h="853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эмпирические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экспериментально-теоретические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теоретические: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03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интервью;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лабораторный опыт;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и обобщение;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Абстрагирование.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9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6632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 работы</a:t>
            </a:r>
          </a:p>
          <a:p>
            <a:endParaRPr lang="ru-RU" sz="3600" b="1" u="sng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информация, где могут быть описаны: исторические аспекты, сущность данной темы, основные термины, мысли различных ученых и теоретиков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данных: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анализируются научные журналы,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книги, иные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 статьи, непосредственно принадлежащие к соответствующей теме.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способов или методов, которые могут решить поставленную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примеров, концепций с целью решения проблемы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669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040" y="260648"/>
            <a:ext cx="831743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 работы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этапы работы, интерпретацию данных, выявление определенных закономерностей в изучаемых явлениях в ходе эксперимента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завершается выводами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404663"/>
            <a:ext cx="87240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исследование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вашей исследовательской работы составляет эксперимент. Необходимо помнить, что эксперимент предполагает не просто наблюдение, а наблюдение с изменяемыми условиями.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выводы, сделанные на основе анализа полученных данных в ходе эксперимента.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исследование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данного исследования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предполагается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эксперимента.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это не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выполняете изучение и описание определенной проблемы, явления, действия, факта, а итогом являются выводы, сделанные на основе анализа собранной информации (данных).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02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8496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дословно повторять выводы по главам. В заключении формулируются наиболее общие выводы по результатам исследования и предлагаются рекомендации.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 степень достижения цели, результаты проверки условий гипотезы, обозначить перспективы дальнейших исследований.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содержать то новое и существенное, что составляет научные и практические результаты проведенного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421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436" y="553636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библиографического списка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особой точности.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списков литературы: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алфавитный;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систематический;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порядке первого упоминания работ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главам научной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868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664" y="260648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при оформлении приложений можно формулировать так: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библиографического списка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оглавлении приложение оформляется в виде самостоятельной рубрики, со сквозной нумерацией страниц всего текста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оформляется на отдельном листе и должно иметь заголовок в правом верхнем углу.</a:t>
            </a:r>
          </a:p>
        </p:txBody>
      </p:sp>
    </p:spTree>
    <p:extLst>
      <p:ext uri="{BB962C8B-B14F-4D97-AF65-F5344CB8AC3E}">
        <p14:creationId xmlns:p14="http://schemas.microsoft.com/office/powerpoint/2010/main" val="2934237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340768"/>
            <a:ext cx="79208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</a:t>
            </a:r>
          </a:p>
          <a:p>
            <a:pPr algn="ctr"/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 ст. методист ГБОУ ДО СО СДДЮТ </a:t>
            </a:r>
            <a:endParaRPr lang="ru-RU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Тибатина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Ю.В. 8 (846)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332-37-80</a:t>
            </a:r>
          </a:p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jul.maranta@yandex.ru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3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09" y="9087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Проблемно-реферативная работа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информационно-описательная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аналитическое сопоставление данных различных источников с целью освещения проблемы и проектирования вариантов ее решения.</a:t>
            </a:r>
          </a:p>
          <a:p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Проблемно-поисковая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осуществление поиска информации, опроса, интервью, сбора мнений, изучение архивных документов, СМИ, участие в экспедициях, анализ.</a:t>
            </a:r>
          </a:p>
          <a:p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Проектно-исследовательская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формулировка проблемы и идеи, экспертиза, реализация реального проекта.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2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три основные типа исследовательских работ: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Теоретическое исследование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ходе данного исследования не предполагается проведение эксперимента.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это не означает, что у вас должен получиться реферат.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 выполняете изучение и описание определенной проблемы, явления, действия, факта, а итогом являются выводы, сделанные на основе анализа собранной информации (данных).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Экспериментальная работа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Основу вашей исследовательской работы составляет эксперимент. Это наблюдение с изменяемыми условиями. Итогом являются выводы, сделанные на основе анализа полученных данных в ходе эксперимента.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Теоретико-экспериментальная работа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наиболее высокий уровень проведенного исследования. Эксперименту предшествует теоретический расчет. Эксперимент должен подтвердить или опровергнуть полученные вами теоретические результаты.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532" y="1166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исследовательской работы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(Оглавление)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 работы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каждому разделу (главе)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99006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19467" r="65650" b="5867"/>
          <a:stretch/>
        </p:blipFill>
        <p:spPr bwMode="auto">
          <a:xfrm>
            <a:off x="4840615" y="836710"/>
            <a:ext cx="4320480" cy="578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2142" y="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59478"/>
            <a:ext cx="48694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 формата А4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левое поле листа - 20 мм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правое - 10 мм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верхнее и нижнее - по 15 мм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Междустрочный интервал – 1,5 (полтора).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не нумеруется!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верхнем поле титульного листа исследовательской работы пишется полное название учебного заведения (размер шрифта – 16 пт.).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Посередине листа пишется без кавычек «Исследовательская работа» (шрифт – 24 пт.)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следующей строке – заглавными буквами указывается название исследовательской работы без слова "тема", без кавычек и без точки в конце (шрифт – 28 пт.).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139952" y="1700808"/>
            <a:ext cx="216024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319972" y="3284984"/>
            <a:ext cx="180020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6833"/>
            <a:ext cx="2520280" cy="226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41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54943"/>
            <a:ext cx="38884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правом нижнем углу титульного листа указываются сведенья об авторе исследовательской работы (фамилия, имя, класс), ниже - о руководителе исследовательской работы (пишут «Руководитель» и указывают его фамилию, инициалы и должность.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(шрифт – 14 пт.).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самом низу титульного листа по центру указывается место выполнения исследовательской работы школьника: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Самара, на следующей строчке – год выполнения работы – 2021 – без точки, кавычек, слова "год" или "г"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(шрифт – 14 пт.).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404664"/>
            <a:ext cx="4322763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3347864" y="1916832"/>
            <a:ext cx="374441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419872" y="4221088"/>
            <a:ext cx="3168352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2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ней необходим элемент неожиданности, необычности, она должна быть такой, чтобы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могла быть выполнена относительно быстро, чтобы ученик не потерял интерес и смог выполнить её самостоятельно 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"Значение слова «экзамен» в русской поэзии" ,  "Химики и лирики. Химия в литературе",  "Почему  у кошки в темноте светятся глаза", "Образ кота в литературе",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"Почему желтеют листья?"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268" y="143617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главы в «Содержании» начинаются с заглавной буквы.</a:t>
            </a:r>
          </a:p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 исследовательской работы названия глав и параграфов пишутся с указанием номеров страниц, с которых они начинаются. </a:t>
            </a:r>
          </a:p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аголовки ступеней одинакового уровня необходимо располагать друг под другом. Заголовки каждой последующей ступени смещаются на пять знаков вправо. Все они начинаются с заглавной буквы без точки в конце.</a:t>
            </a:r>
          </a:p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"Введение", "Заключение", "Список литературы" и "Приложения" не нумеруются.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86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1598</Words>
  <Application>Microsoft Office PowerPoint</Application>
  <PresentationFormat>Экран (4:3)</PresentationFormat>
  <Paragraphs>187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Tibatina</dc:creator>
  <cp:lastModifiedBy>Tibatina</cp:lastModifiedBy>
  <cp:revision>31</cp:revision>
  <cp:lastPrinted>2022-10-06T08:43:14Z</cp:lastPrinted>
  <dcterms:created xsi:type="dcterms:W3CDTF">2022-10-05T10:30:20Z</dcterms:created>
  <dcterms:modified xsi:type="dcterms:W3CDTF">2022-10-06T08:49:43Z</dcterms:modified>
</cp:coreProperties>
</file>