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77" r:id="rId8"/>
    <p:sldId id="275" r:id="rId9"/>
    <p:sldId id="271" r:id="rId10"/>
    <p:sldId id="276" r:id="rId11"/>
    <p:sldId id="267" r:id="rId12"/>
    <p:sldId id="262" r:id="rId13"/>
    <p:sldId id="264" r:id="rId14"/>
    <p:sldId id="265" r:id="rId15"/>
    <p:sldId id="268" r:id="rId16"/>
    <p:sldId id="269" r:id="rId17"/>
    <p:sldId id="270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32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512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9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231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02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4087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580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207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183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50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2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65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1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24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35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21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63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F661-BF7F-418D-A7E2-DA8874586225}" type="datetimeFigureOut">
              <a:rPr lang="ru-RU" smtClean="0"/>
              <a:t>28.10.2020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FE0F529-B1BD-4797-8D3C-0D0F56A92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0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iblio_dvoret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vk.com/young_read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2" y="1877290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Вечно живая классика: современные трактовки в театре и литературе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7413" y="5493659"/>
            <a:ext cx="8915399" cy="1126283"/>
          </a:xfrm>
        </p:spPr>
        <p:txBody>
          <a:bodyPr/>
          <a:lstStyle/>
          <a:p>
            <a:r>
              <a:rPr lang="ru-RU" dirty="0" err="1" smtClean="0"/>
              <a:t>Цаль</a:t>
            </a:r>
            <a:r>
              <a:rPr lang="ru-RU" dirty="0" smtClean="0"/>
              <a:t> Наталья Александровна, заведующий информационно-методической библиотекой ГБОУ ДО СО «СДДЮТ»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3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0957" y="360218"/>
            <a:ext cx="8915400" cy="1163782"/>
          </a:xfrm>
        </p:spPr>
        <p:txBody>
          <a:bodyPr>
            <a:normAutofit/>
          </a:bodyPr>
          <a:lstStyle/>
          <a:p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Спойлер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(от англ.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spoil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«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портить, мешать»)</a:t>
            </a:r>
          </a:p>
          <a:p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Спойлер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раньше времени раскрытая информация о сюжете и героях, которая может испортить впечатление от фильма.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73" y="1787892"/>
            <a:ext cx="3311236" cy="478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7880" y="4625816"/>
            <a:ext cx="6050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Клишина, Е. </a:t>
            </a:r>
            <a:r>
              <a:rPr lang="ru-RU" i="1" dirty="0" err="1"/>
              <a:t>Спойлеры</a:t>
            </a:r>
            <a:r>
              <a:rPr lang="ru-RU" i="1" dirty="0"/>
              <a:t> : повесть / Елена Клишина. — Москва : Самокат, 2020. — 128 с. — (Встречное движение</a:t>
            </a:r>
            <a:r>
              <a:rPr lang="ru-RU" i="1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36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82" y="688714"/>
            <a:ext cx="2639797" cy="58587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3071" y="4752764"/>
            <a:ext cx="8911687" cy="12808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9818" y="886691"/>
            <a:ext cx="6373091" cy="789709"/>
          </a:xfrm>
        </p:spPr>
        <p:txBody>
          <a:bodyPr/>
          <a:lstStyle/>
          <a:p>
            <a:r>
              <a:rPr lang="ru-RU" dirty="0" smtClean="0"/>
              <a:t>«Великая книга о том, как плохо быть хорошим человеком»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1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0" y="2618509"/>
            <a:ext cx="6470072" cy="17872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6" y="438845"/>
            <a:ext cx="2639238" cy="58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028" y="814855"/>
            <a:ext cx="4993264" cy="33276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17" y="190026"/>
            <a:ext cx="7611485" cy="868167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«Три сестры в постановке самарского молодежного театра «Место действия»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845" y="2743199"/>
            <a:ext cx="5933210" cy="39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853" y="2133600"/>
            <a:ext cx="5696252" cy="37961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557" y="26615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Было громко, быстро, местами истерично, местами гротескно.</a:t>
            </a:r>
            <a:b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 это было в той пропорции звука, цвета, архитектуры, что 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магическим образом 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завораживало, тревожило и 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волновало.</a:t>
            </a:r>
            <a:b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(отзыв зрителя из группы </a:t>
            </a:r>
            <a:r>
              <a:rPr lang="ru-RU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Вконтакте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«Место действия»)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599"/>
            <a:ext cx="9201006" cy="450272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10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164" y="734947"/>
            <a:ext cx="8911687" cy="128089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Двухдневная читка романа Ф.М. Достоевского «Братья Карамазовы» в Самарском Музее модерна. Театр «Место действия»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4598" y="1628384"/>
            <a:ext cx="6972821" cy="52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5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289" y="180765"/>
            <a:ext cx="8911687" cy="128089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«Сны о России» - спектакль по рассказам И.А. Бунина. Частный самарский театр «Лицом к лицу». В главных ролях – заслуженный артист РФ Олег Белов, актриса Екатерина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Евтух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b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1180" y="1343891"/>
            <a:ext cx="8173293" cy="54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52" y="182514"/>
            <a:ext cx="4798797" cy="63983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3490" y="182513"/>
            <a:ext cx="4798796" cy="63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1" y="586249"/>
            <a:ext cx="4724400" cy="6290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912" y="1069855"/>
            <a:ext cx="4841367" cy="48413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586249"/>
            <a:ext cx="8911687" cy="12808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397625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3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33" y="124690"/>
            <a:ext cx="3744785" cy="64424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291" y="624110"/>
            <a:ext cx="5436321" cy="12808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Ждем Вас в группе ВК «Библиотека Дворца пионеров Самара»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8291" y="2133600"/>
            <a:ext cx="5436321" cy="59574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vk.com/biblio_dvorets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86451" y="4405745"/>
            <a:ext cx="2951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65" y="2729345"/>
            <a:ext cx="2914719" cy="379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4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731163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Мариэтта</a:t>
            </a:r>
            <a:r>
              <a:rPr lang="ru-RU" dirty="0"/>
              <a:t> </a:t>
            </a:r>
            <a:r>
              <a:rPr lang="ru-RU" dirty="0" err="1"/>
              <a:t>Чудакова</a:t>
            </a:r>
            <a:r>
              <a:rPr lang="ru-RU" dirty="0"/>
              <a:t>: «Классика — это шифр, которым переговариваются русские люди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2790" y="2355272"/>
            <a:ext cx="7811245" cy="43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2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302" y="1482436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«Тимуре и его команде» память о «Капитанской дочке» — на каждой странице. Хотя бы отношения Тимура и Квакина, — разве не очевидна лежащая на них тень пары Гринев — Пугачев? Хотя бы в уважительности Квакина к своему «классовому врагу» Тимуру? В странной доверительности некоторых их разговоров? Один из многих примеров сходства с пушкинской парой — несправедливые обвинения, выпавшие Тимуру, и сочувственное отношение Квакина</a:t>
            </a: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buNone/>
            </a:pP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 — Ну что, комиссар? — спросил Квакин. — Вот и тебе, я вижу, бывает невесело?</a:t>
            </a:r>
          </a:p>
          <a:p>
            <a:pPr marL="0" indent="0">
              <a:buNone/>
            </a:pP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—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Да, атаман, — медленно поднимая глаза, ответил Тимур. — Мне сейчас тяжело, мне невесело</a:t>
            </a: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</a:p>
          <a:p>
            <a:pPr marL="0" indent="0">
              <a:buNone/>
            </a:pPr>
            <a:endParaRPr lang="ru-RU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Зададимся вопросом — вспоминал ли сам Гайдар «Капитанскую дочку», работая над своей повестью? Вряд ли вспоминал. Но несомненно — помнил.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18" y="1573195"/>
            <a:ext cx="2840182" cy="448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429" y="959755"/>
            <a:ext cx="4433455" cy="57016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982" y="1440872"/>
            <a:ext cx="6483928" cy="4470349"/>
          </a:xfrm>
        </p:spPr>
        <p:txBody>
          <a:bodyPr>
            <a:normAutofit fontScale="77500" lnSpcReduction="20000"/>
          </a:bodyPr>
          <a:lstStyle/>
          <a:p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Уже в 16 лет Антон стал главой семьи и давал уроки, чтобы прокормить мать, сестру и братьев</a:t>
            </a:r>
          </a:p>
          <a:p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19 лет Чехов закончил гимназию в Таганроге и поступил в медицинский университет в Москве</a:t>
            </a:r>
          </a:p>
          <a:p>
            <a:endParaRPr lang="ru-RU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Больше всего рассказов Антон сочинил, когда учился в университете. </a:t>
            </a:r>
          </a:p>
          <a:p>
            <a:endParaRPr lang="ru-RU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Чтобы заработать на жизнь семьи, приходилось писать иногда по рассказу в день.</a:t>
            </a:r>
          </a:p>
          <a:p>
            <a:endParaRPr lang="ru-RU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него не было своего кабинета. Писал на уголке обеденного стола или вовсе на коленке.</a:t>
            </a:r>
          </a:p>
          <a:p>
            <a:endParaRPr lang="ru-RU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Необходимость постоянно придумывать новые сюжеты научила Чехова находить темы абсолютно везде. Умение увидеть интересное в обычном он считал главной способностью писателя.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3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7242" y="263237"/>
            <a:ext cx="3778250" cy="3778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85455" y="2978727"/>
            <a:ext cx="77585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«У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Гоголя получалось всё, за что бы он ни брался. Начал сочинять - читатели со смеху животы надрывали, стал преподавать - в восторг приходили ученики, познакомился с Пушкиным - тот его сердечно полюбил, к Гоголю в гости зачастил. Художники заслушивались речами Гоголя об искусстве, друзья смаковали вареники, галушки и макароны, приготовленные им, сестрам нравились платья, которые он кроил.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Писатель и художник, модельер и повар, ученый и преподаватель, актер и режиссер - кем только не был Гоголь! Он имел талант того рода, который мог быть применим на любом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поприще»</a:t>
            </a:r>
          </a:p>
          <a:p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Юрий Нечипоренко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16" y="1274619"/>
            <a:ext cx="3593471" cy="5401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360" y="1099233"/>
            <a:ext cx="3934025" cy="55768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10390" y="-24393"/>
            <a:ext cx="3627970" cy="53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ВК Фонд «Живая классика»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://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vk.com/young_readers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7457" y="2271941"/>
            <a:ext cx="5291203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696" y="1905000"/>
            <a:ext cx="5382492" cy="45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Зима!.. Крестьянин, торжествуя,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дровнях обновляет путь;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Его лошадка, снег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почуя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Плетется рысью как-нибудь;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Бразды пушистые взрывая,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Летит кибитка удалая;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Ямщик сидит на облучке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тулупе, в красном кушаке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Пушкин «Евгений Онегин»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1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4109" y="318655"/>
            <a:ext cx="10196946" cy="5056909"/>
          </a:xfrm>
        </p:spPr>
        <p:txBody>
          <a:bodyPr>
            <a:noAutofit/>
          </a:bodyPr>
          <a:lstStyle/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Пообщавшись с множеством родителей и учителей, могу с уверенностью сказать, что выход только один — читать вместе. Читать вслух</a:t>
            </a: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ru-RU" sz="17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Быт помещиков. То, что это была абсолютно самодостаточная система. Никаких магазинов. Заготовки не баловство, а способ выжить. Зачем штат прислуги, что делали хозяева. Кто такие крепостные (Тургенев) и когда они стали вольными (Чехов</a:t>
            </a: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 Хорошо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 съездить на экскурсию в любой помещичий дом-музей.</a:t>
            </a:r>
          </a:p>
          <a:p>
            <a:endParaRPr lang="ru-RU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Одежда. Армяки, зипуны и прочее и прочее. Валенки, платки. Смешные вопросы типа: почему дома нужно носить сюртук?</a:t>
            </a:r>
          </a:p>
          <a:p>
            <a:endParaRPr lang="ru-RU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Тоска и скука. Гости — событие. Из связи только письма. Очень интересный разговор получается про ритм жизни. Насколько у нас выше поток информации, насколько мы более коммуникабельны, насколько больше знаем о внешнем мире. С другой стороны, насколько меньше мы знаем о мире «ближнем». Как пекут и квасят. Откуда берется масло и как заарканить жеребца. Об этом знал любой ребенок девятнадцатого века и почти не знают дети двадцать первого</a:t>
            </a: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Лошади как средство передвижения. Все эти пристяжные, коренные, как запрягать, сбруя — куча незнакомых слов. Тройки, выезды, </a:t>
            </a:r>
            <a:r>
              <a:rPr lang="ru-RU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тарантайки</a:t>
            </a: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pPr marL="0" indent="0">
              <a:buNone/>
            </a:pP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Евгения Пастернак, современный детский писатель</a:t>
            </a:r>
            <a:endParaRPr lang="ru-RU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8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183</TotalTime>
  <Words>792</Words>
  <Application>Microsoft Office PowerPoint</Application>
  <PresentationFormat>Произвольный</PresentationFormat>
  <Paragraphs>51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Легкий дым</vt:lpstr>
      <vt:lpstr>Вечно живая классика: современные трактовки в театре и литературе</vt:lpstr>
      <vt:lpstr>Мариэтта Чудакова: «Классика — это шифр, которым переговариваются русские люди» 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Группа ВК Фонд «Живая классика» https://vk.com/young_readers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Было громко, быстро, местами истерично, местами гротескно. Но это было в той пропорции звука, цвета, архитектуры, что магическим образом завораживало, тревожило и волновало.  (отзыв зрителя из группы Вконтакте «Место действия»)</vt:lpstr>
      <vt:lpstr>Двухдневная читка романа Ф.М. Достоевского «Братья Карамазовы» в Самарском Музее модерна. Театр «Место действия»</vt:lpstr>
      <vt:lpstr>«Сны о России» - спектакль по рассказам И.А. Бунина. Частный самарский театр «Лицом к лицу». В главных ролях – заслуженный артист РФ Олег Белов, актриса Екатерина Евтух   </vt:lpstr>
      <vt:lpstr>Презентация PowerPoint</vt:lpstr>
      <vt:lpstr>Презентация PowerPoint</vt:lpstr>
      <vt:lpstr>Ждем Вас в группе ВК «Библиотека Дворца пионеров Самара»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Вечно живая классика: современные трактовки в театре и литературе</dc:title>
  <dc:creator>natalya</dc:creator>
  <cp:lastModifiedBy>Пользователь</cp:lastModifiedBy>
  <cp:revision>28</cp:revision>
  <dcterms:created xsi:type="dcterms:W3CDTF">2020-10-26T20:01:24Z</dcterms:created>
  <dcterms:modified xsi:type="dcterms:W3CDTF">2020-10-28T06:19:33Z</dcterms:modified>
</cp:coreProperties>
</file>