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7" r:id="rId12"/>
    <p:sldId id="274" r:id="rId13"/>
    <p:sldId id="275" r:id="rId14"/>
    <p:sldId id="265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0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5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635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854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22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6348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228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4665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95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99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3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790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7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5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43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457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64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5973D-FF59-4D8B-81D7-CB84CB8F13FF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iblio_dvoret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3904" y="699654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Выбор произведения </a:t>
            </a:r>
            <a:br>
              <a:rPr lang="ru-RU" b="1" dirty="0" smtClean="0"/>
            </a:br>
            <a:r>
              <a:rPr lang="ru-RU" b="1" dirty="0" smtClean="0"/>
              <a:t>на конкурс </a:t>
            </a:r>
            <a:br>
              <a:rPr lang="ru-RU" b="1" dirty="0" smtClean="0"/>
            </a:br>
            <a:r>
              <a:rPr lang="ru-RU" b="1" dirty="0" smtClean="0"/>
              <a:t>«Живая классика»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3903" y="5539379"/>
            <a:ext cx="8915399" cy="1126283"/>
          </a:xfrm>
        </p:spPr>
        <p:txBody>
          <a:bodyPr/>
          <a:lstStyle/>
          <a:p>
            <a:pPr algn="r"/>
            <a:r>
              <a:rPr lang="ru-RU" dirty="0" err="1" smtClean="0"/>
              <a:t>Цаль</a:t>
            </a:r>
            <a:r>
              <a:rPr lang="ru-RU" dirty="0" smtClean="0"/>
              <a:t> Наталья Александровна, заведующий информационно-методической библиотекой ГБОУ ДО СО СДДЮТ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06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52195" y="609600"/>
            <a:ext cx="9982605" cy="54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8473" y="194195"/>
            <a:ext cx="4908945" cy="63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1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5164" y="360218"/>
            <a:ext cx="4283780" cy="6040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360218"/>
            <a:ext cx="5339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Борис Алмазов.</a:t>
            </a:r>
          </a:p>
          <a:p>
            <a:r>
              <a:rPr lang="ru-RU" sz="3200" b="1" dirty="0" smtClean="0"/>
              <a:t>Рассказы «Мой тренер»,</a:t>
            </a:r>
          </a:p>
          <a:p>
            <a:r>
              <a:rPr lang="ru-RU" sz="3200" b="1" dirty="0" smtClean="0"/>
              <a:t>«Я это знаю наверняка»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8427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5163" y="46044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Ребятишки повскакали со своих мест, полезли на Чуковского, как на Чудо-дерево. Под грузом визжавших плодов Чуковский был вынужден сесть и тут же был облеплен малышнёй, как кусок сахара муравьями.</a:t>
            </a:r>
          </a:p>
          <a:p>
            <a:endParaRPr lang="ru-RU" b="1" dirty="0" smtClean="0"/>
          </a:p>
          <a:p>
            <a:r>
              <a:rPr lang="ru-RU" b="1" dirty="0" smtClean="0"/>
              <a:t>Малявки выдали полную программу: «зайчики» плясали, «Айболит» приставлял к груди Корнея Ивановича трубку, «</a:t>
            </a:r>
            <a:r>
              <a:rPr lang="ru-RU" b="1" dirty="0" err="1" smtClean="0"/>
              <a:t>бармалеи</a:t>
            </a:r>
            <a:r>
              <a:rPr lang="ru-RU" b="1" dirty="0" smtClean="0"/>
              <a:t>» совали ему в нос картонные ятаганы, а маленькая девочка, подобравшись со спины, двумя ручонками пыталась повернуть голову писателя к себе и прочитать ему всю «Муху-Цокотуху». Она была убеждена, что писатель пришёл именно к ней.</a:t>
            </a:r>
          </a:p>
          <a:p>
            <a:endParaRPr lang="ru-RU" b="1" dirty="0" smtClean="0"/>
          </a:p>
          <a:p>
            <a:r>
              <a:rPr lang="ru-RU" b="1" dirty="0" smtClean="0"/>
              <a:t>И такая же убеждённость, что Чуковский пришёл только к нему, была у каждого «зайчика», у каждого «</a:t>
            </a:r>
            <a:r>
              <a:rPr lang="ru-RU" b="1" dirty="0" err="1" smtClean="0"/>
              <a:t>бармалея</a:t>
            </a:r>
            <a:r>
              <a:rPr lang="ru-RU" b="1" dirty="0" smtClean="0"/>
              <a:t>»! Все веселились как могли. Веселились все вместе, но это был ещё и праздник каждого!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89819" y="1177636"/>
            <a:ext cx="3552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Борис Алмазов.</a:t>
            </a:r>
          </a:p>
          <a:p>
            <a:r>
              <a:rPr lang="ru-RU" sz="2400" dirty="0" smtClean="0"/>
              <a:t>Я это знаю наверняка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74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5927" y="513274"/>
            <a:ext cx="3773776" cy="128089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Юрий Яковлев.</a:t>
            </a:r>
            <a:br>
              <a:rPr lang="ru-RU" sz="3200" b="1" dirty="0" smtClean="0"/>
            </a:br>
            <a:r>
              <a:rPr lang="ru-RU" sz="3200" b="1" dirty="0" smtClean="0"/>
              <a:t>Рассказы</a:t>
            </a:r>
            <a:br>
              <a:rPr lang="ru-RU" sz="3200" b="1" dirty="0" smtClean="0"/>
            </a:br>
            <a:r>
              <a:rPr lang="ru-RU" sz="3200" b="1" dirty="0" smtClean="0"/>
              <a:t> «А Воробьев стекло не выбивал», «Учитель»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1600" y="415637"/>
            <a:ext cx="4697745" cy="61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2254" y="315975"/>
            <a:ext cx="4298373" cy="593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1801" y="955964"/>
            <a:ext cx="423224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/>
              <a:t>Людвик</a:t>
            </a:r>
            <a:r>
              <a:rPr lang="ru-RU" sz="3200" b="1" dirty="0" smtClean="0"/>
              <a:t> Ашкенази. </a:t>
            </a:r>
          </a:p>
          <a:p>
            <a:pPr algn="ctr"/>
            <a:r>
              <a:rPr lang="ru-RU" sz="3200" b="1" dirty="0" smtClean="0"/>
              <a:t>Рассказ «Яичко»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36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Библиотекарь\Рабочий стол\Цаль\скан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310" y="384958"/>
            <a:ext cx="8633363" cy="6278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06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4633" y="124690"/>
            <a:ext cx="3744785" cy="6442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291" y="624110"/>
            <a:ext cx="5436321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Ждем Вас в группе ВК «Библиотека Дворца пионеров Самара»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8291" y="2133600"/>
            <a:ext cx="5436321" cy="59574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vk.com/biblio_dvorets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6451" y="4405745"/>
            <a:ext cx="2951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5965" y="2729345"/>
            <a:ext cx="2914719" cy="37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Где взять современные тексты?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7" y="2022764"/>
            <a:ext cx="10507085" cy="40732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Сайт </a:t>
            </a:r>
            <a:r>
              <a:rPr lang="en-US" sz="2800" dirty="0" smtClean="0"/>
              <a:t>sodb.ru – </a:t>
            </a:r>
            <a:r>
              <a:rPr lang="ru-RU" sz="2800" dirty="0" smtClean="0"/>
              <a:t>Раздел «Каталоги и ресурсы» - «Предоставление  бесплатного доступа к </a:t>
            </a:r>
            <a:r>
              <a:rPr lang="ru-RU" sz="2800" dirty="0" err="1" smtClean="0"/>
              <a:t>ЛитРес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0946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2249" y="249382"/>
            <a:ext cx="3350424" cy="6381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2541" y="249382"/>
            <a:ext cx="3383320" cy="6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1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4109" y="235527"/>
            <a:ext cx="3103563" cy="6230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1491" y="1593273"/>
            <a:ext cx="70230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Внимание! 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Если у Вас нет читательского билета,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то в это поле ставим цифру 1!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Даже если Вы проживаете не в Самаре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и никогда не были в Областной детской библиотеке,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Вы можете бесплатно пользоваться библиотекой </a:t>
            </a:r>
            <a:r>
              <a:rPr lang="ru-RU" b="1" dirty="0" err="1" smtClean="0">
                <a:solidFill>
                  <a:srgbClr val="7030A0"/>
                </a:solidFill>
              </a:rPr>
              <a:t>ЛитРес</a:t>
            </a:r>
            <a:r>
              <a:rPr lang="ru-RU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b="1" dirty="0">
                <a:solidFill>
                  <a:srgbClr val="7030A0"/>
                </a:solidFill>
              </a:rPr>
              <a:t>з</a:t>
            </a:r>
            <a:r>
              <a:rPr lang="ru-RU" b="1" dirty="0" smtClean="0">
                <a:solidFill>
                  <a:srgbClr val="7030A0"/>
                </a:solidFill>
              </a:rPr>
              <a:t>аполнив эту  форму на сайте </a:t>
            </a:r>
            <a:r>
              <a:rPr lang="en-US" b="1" dirty="0" smtClean="0">
                <a:solidFill>
                  <a:srgbClr val="7030A0"/>
                </a:solidFill>
              </a:rPr>
              <a:t>sodb.ru</a:t>
            </a:r>
            <a:r>
              <a:rPr lang="ru-RU" b="1" dirty="0" smtClean="0">
                <a:solidFill>
                  <a:srgbClr val="7030A0"/>
                </a:solidFill>
              </a:rPr>
              <a:t>!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8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36" y="624110"/>
            <a:ext cx="5297776" cy="1280890"/>
          </a:xfrm>
        </p:spPr>
        <p:txBody>
          <a:bodyPr/>
          <a:lstStyle/>
          <a:p>
            <a:pPr algn="r"/>
            <a:r>
              <a:rPr lang="ru-RU" b="1" dirty="0" smtClean="0"/>
              <a:t>Сайт </a:t>
            </a:r>
            <a:br>
              <a:rPr lang="ru-RU" b="1" dirty="0" smtClean="0"/>
            </a:br>
            <a:r>
              <a:rPr lang="ru-RU" b="1" dirty="0" smtClean="0"/>
              <a:t>конкурса «</a:t>
            </a:r>
            <a:r>
              <a:rPr lang="ru-RU" b="1" dirty="0" err="1" smtClean="0"/>
              <a:t>Книгуру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7813" y="346364"/>
            <a:ext cx="3135736" cy="60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037" y="1448855"/>
            <a:ext cx="3301636" cy="4841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9819" y="346363"/>
            <a:ext cx="3411636" cy="4765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8036" y="1027251"/>
            <a:ext cx="3463638" cy="52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32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3177" y="318655"/>
            <a:ext cx="4541113" cy="61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9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Библиотекарь\Рабочий стол\Цаль\скан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843" y="273132"/>
            <a:ext cx="8801213" cy="642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7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4363" y="203339"/>
            <a:ext cx="5387917" cy="64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2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269</Words>
  <Application>Microsoft Office PowerPoint</Application>
  <PresentationFormat>Произвольный</PresentationFormat>
  <Paragraphs>35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Легкий дым</vt:lpstr>
      <vt:lpstr>Выбор произведения  на конкурс  «Живая классика»</vt:lpstr>
      <vt:lpstr>Где взять современные тексты?</vt:lpstr>
      <vt:lpstr>Слайд 3</vt:lpstr>
      <vt:lpstr>Слайд 4</vt:lpstr>
      <vt:lpstr>Сайт  конкурса «Книгуру»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Юрий Яковлев. Рассказы  «А Воробьев стекло не выбивал», «Учитель»</vt:lpstr>
      <vt:lpstr>Слайд 15</vt:lpstr>
      <vt:lpstr>Слайд 16</vt:lpstr>
      <vt:lpstr>Ждем Вас в группе ВК «Библиотека Дворца пионеров Самара»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произведения на конкурс «Живая классика»</dc:title>
  <dc:creator>natalya</dc:creator>
  <cp:lastModifiedBy>Татьяна</cp:lastModifiedBy>
  <cp:revision>17</cp:revision>
  <dcterms:created xsi:type="dcterms:W3CDTF">2020-12-04T03:10:56Z</dcterms:created>
  <dcterms:modified xsi:type="dcterms:W3CDTF">2020-12-04T06:30:26Z</dcterms:modified>
</cp:coreProperties>
</file>