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00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0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5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2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6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5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6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6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86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7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5970-FE81-4278-8E9B-594D74262203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3790-50A3-40C8-91C1-287AD7AF0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2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ibl@pioner-samara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navigator.asurso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352928" cy="266429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Областная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Наумовские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чтения»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областной конкурс литературных работ «Память в сердце, гордость в поколениях»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293096"/>
            <a:ext cx="3672408" cy="13457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 руководитель историко-культурного музейного центра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педагог-организатор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СДДЮТ-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Васюткин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Владимирович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60212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Самара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4320480" cy="1858218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творческих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работ: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7888" y="2190874"/>
            <a:ext cx="4382144" cy="260627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Поколение победителей,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Семейные реликвии,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 о герое;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Читаем книги о войне;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Кино о войне.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62068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Возрастные категории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2276872"/>
            <a:ext cx="33843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5-6 классы;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7-9 классы;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10-11 классы, студенты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1571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Подведение итогов конкурса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мая 2023 г.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949899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74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58092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положения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Областная научно-практическая конференция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Наумовские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чтения»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распоряжением министерства образования и науки Самарской области «Об утверждении календаря мероприятий в сфере воспитания и дополнительного образования детей Самарской области на 2022-2023 учебный год».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мероприятия определяется отражением основных требований и рекомендаций, прописанных в «Концепции развития дополнительного образования детей до 2030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188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4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998984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Конференции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787208" cy="4221088"/>
          </a:xfrm>
        </p:spPr>
        <p:txBody>
          <a:bodyPr>
            <a:noAutofit/>
          </a:bodyPr>
          <a:lstStyle/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научной и исследовательской деятельности учащихся и педагогов образовательных организаций Самарской области;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выявление и поддержка интеллектуально-одаренных учащихся;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обмен информацией, опытом и достижениями в краеведческой деятельности учащихся;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повышение уровня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медиаграмотности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участников;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укрепление сотрудничества общеобразовательных организаций с организациями высшего,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среднеспециального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дополнительного образования.</a:t>
            </a:r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188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2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Участники конференции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7444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К участию в Конференции допускаются учащиеся и педагоги учреждений дополнительного образования, общеобразовательных школ и школ-интернатов, студенты 1,2 курсов СПО Самарской области и других регионов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Возрастные категории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: средняя (5-8 классов), старшая (учащиеся 9-11 классов, студенты)</a:t>
            </a: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Обращаем внимание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что у нас появилось новшество - запись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участников Конференции осуществляется через сайт «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Навигатор дополнительного образования детей Самарской области» 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Ссылка представлена в положении https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navigator.asurso.ru/additional-education/events/1569.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188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Сроки проведения конференции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Заявки, работы, краткие тезисы работ (по желанию), и согласие на обработку персональных данных – представляются в Оргкомитет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20 декабря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2022 г. в электронном варианте на эл. почту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bibl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pioner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samara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тур Конференции с финалистами пройдет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января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этот же день после того как компетентное жюри подведет итоги, в Самарском Дворце детского и юношеского творчества состоится церемонию награждения победителей.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188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Секции конференции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краеведение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Знаковые люди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события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Самарской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губернии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Педагогические чтения (секция для представления позитивного опыта работы педагогов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188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752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екци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чтения»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87208" cy="4464496"/>
          </a:xfrm>
        </p:spPr>
        <p:txBody>
          <a:bodyPr>
            <a:normAutofit fontScale="40000" lnSpcReduction="20000"/>
          </a:bodyPr>
          <a:lstStyle/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онкурсанты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смогут представить материалы методического содержания: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статьи.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Объем до 7 страниц. </a:t>
            </a: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Обращаем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внимание, что должен быть приложен скриншот с результатами проекта на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антиплагиат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Также педагоги могут представить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образовательный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медиапроект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видеоурок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(теоретический и практический материал);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500" smtClean="0">
                <a:latin typeface="Times New Roman" pitchFamily="18" charset="0"/>
                <a:cs typeface="Times New Roman" pitchFamily="18" charset="0"/>
              </a:rPr>
              <a:t>) мастер-класс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видеоформате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3) учебно-воспитательное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мероприятие (методическая разработка в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видеоформате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цикл видео-занятий/мероприятий (теоретические материалы, практические задания и методические рекомендации по заявленной тематике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Хронометраж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не более 10 минут.</a:t>
            </a:r>
          </a:p>
          <a:p>
            <a:pPr marL="0" indent="0" algn="ctr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74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0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Областной конкурс литературных работ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«Память в сердце, гордость в поколениях»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 на конкурс принимаются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яндекс-форме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 ссылке)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Участникам необходимо зарегистрироваться через сайт «Навигатор дополнительного образования детей Самарской области»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https://navigator.asurso.ru/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приема работ до 16.00 21 апреля 2023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Пользователь\Downloads\Наумовские чтения_n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24" y="74640"/>
            <a:ext cx="5904656" cy="13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Номинации конкурса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«Память в сердце, гордость в поколениях»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Проза и поэзия</a:t>
            </a:r>
          </a:p>
          <a:p>
            <a:pPr indent="4500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Однако, расширился охват представляемых работ. Теперь конкурсанты могут представить работы посвященные воинской и трудовой славе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самарцев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годы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00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Афганской войны (1979–1989 гг.)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00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Контртеррористической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операции на территории регионов Северного Кавказа (1994–2000 гг.)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00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Вооруженного конфликта в Южной Осетии (2008 г.)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00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Военной операции России в Сирии (2015 г. – н.в.)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00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Специальной военной операции на территории Украины (2022 г. . – н.в.).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575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Областная  научно-практическая конференция  «Наумовские чтения» и  областной конкурс литературных работ «Память в сердце, гордость в поколениях»</vt:lpstr>
      <vt:lpstr>Общие положения</vt:lpstr>
      <vt:lpstr>Задачи Конференции</vt:lpstr>
      <vt:lpstr>Участники конференции</vt:lpstr>
      <vt:lpstr>Сроки проведения конференции</vt:lpstr>
      <vt:lpstr>Секции конференции</vt:lpstr>
      <vt:lpstr>Cекция «Педагогические чтения» </vt:lpstr>
      <vt:lpstr>Областной конкурс литературных работ  «Память в сердце, гордость в поколениях»</vt:lpstr>
      <vt:lpstr>Номинации конкурса  «Память в сердце, гордость в поколениях»</vt:lpstr>
      <vt:lpstr>Темы  творческих работ: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</cp:revision>
  <dcterms:created xsi:type="dcterms:W3CDTF">2022-10-05T11:06:34Z</dcterms:created>
  <dcterms:modified xsi:type="dcterms:W3CDTF">2022-10-12T20:34:50Z</dcterms:modified>
</cp:coreProperties>
</file>